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39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12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335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716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53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03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2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90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15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51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95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43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652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04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016AD5D-50BF-4601-92F3-D9DA92356D38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4020AB0-7C73-478C-8D9B-25638689E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713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DF168-194D-4EB2-8B99-61A3314A4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Курсовий проект на тему</a:t>
            </a:r>
            <a:br>
              <a:rPr lang="uk-UA" dirty="0"/>
            </a:br>
            <a:r>
              <a:rPr lang="uk-UA" dirty="0"/>
              <a:t>«Графічний редактор»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BF8E5D-4344-4B6F-8E98-4B9838966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uk-UA" dirty="0"/>
              <a:t>Виконав студент групи КН-19-2</a:t>
            </a:r>
          </a:p>
          <a:p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51E9D0-1E5B-4274-BF02-446F196CB8FD}"/>
              </a:ext>
            </a:extLst>
          </p:cNvPr>
          <p:cNvSpPr txBox="1">
            <a:spLocks/>
          </p:cNvSpPr>
          <p:nvPr/>
        </p:nvSpPr>
        <p:spPr>
          <a:xfrm>
            <a:off x="809999" y="5715821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Копилов Владислав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28325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C3025-DE1B-45CB-83C3-70517A8A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роботи програмного додатку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1C7788-CB04-481E-B954-8C3D79FE18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859" y="4180272"/>
            <a:ext cx="3937992" cy="20717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0E3CBC-6672-4EB9-B7ED-39C1FCBE84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65341" y="4180272"/>
            <a:ext cx="3934889" cy="20717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D788A0-B871-47B8-8745-69DE088628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53496" y="4180272"/>
            <a:ext cx="3941101" cy="2071747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D52781F2-E762-483A-B465-C0738946E287}"/>
              </a:ext>
            </a:extLst>
          </p:cNvPr>
          <p:cNvSpPr txBox="1">
            <a:spLocks/>
          </p:cNvSpPr>
          <p:nvPr/>
        </p:nvSpPr>
        <p:spPr>
          <a:xfrm>
            <a:off x="203642" y="2029738"/>
            <a:ext cx="11372840" cy="2071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uk-UA" dirty="0"/>
              <a:t>Показ роботи інструменту «Кисть» з різними налаштуваннями</a:t>
            </a:r>
            <a:r>
              <a:rPr lang="en-US" dirty="0"/>
              <a:t>;</a:t>
            </a:r>
            <a:endParaRPr lang="ru-RU" dirty="0"/>
          </a:p>
          <a:p>
            <a:r>
              <a:rPr lang="uk-UA" dirty="0"/>
              <a:t>Показ роботи інструменту «Олівець» з різними налаштуваннями та стилями</a:t>
            </a:r>
            <a:r>
              <a:rPr lang="en-US" dirty="0"/>
              <a:t>;</a:t>
            </a:r>
            <a:endParaRPr lang="ru-RU" dirty="0"/>
          </a:p>
          <a:p>
            <a:r>
              <a:rPr lang="uk-UA" dirty="0"/>
              <a:t>Показ роботи інструменту «Лінія» з різними налаштуваннями та стилями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31892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B5008-3ADD-4DBA-9B39-931355883B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45978" y="1341444"/>
            <a:ext cx="4841309" cy="25263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F26C3E-EACE-4350-866F-88375BAD08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020" y="1341445"/>
            <a:ext cx="4790829" cy="25263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FDB373-1F19-4C40-B757-44EB622EC73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12665" y="4123011"/>
            <a:ext cx="4813559" cy="2526382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D78272EC-A517-4F63-82A2-C4EDE20DF512}"/>
              </a:ext>
            </a:extLst>
          </p:cNvPr>
          <p:cNvSpPr txBox="1">
            <a:spLocks/>
          </p:cNvSpPr>
          <p:nvPr/>
        </p:nvSpPr>
        <p:spPr>
          <a:xfrm>
            <a:off x="256907" y="119837"/>
            <a:ext cx="11372840" cy="2071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C6DB4B9F-6668-4C3D-A4E4-14AE0ED58F1C}"/>
              </a:ext>
            </a:extLst>
          </p:cNvPr>
          <p:cNvSpPr txBox="1">
            <a:spLocks/>
          </p:cNvSpPr>
          <p:nvPr/>
        </p:nvSpPr>
        <p:spPr>
          <a:xfrm>
            <a:off x="256907" y="208607"/>
            <a:ext cx="11372840" cy="2071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uk-UA" dirty="0"/>
              <a:t>Малювання простих геометричних фігур та їх форм за налаштуванням кольору та товщини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157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B479B-11FD-4946-9DF2-0D02059F13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3375" y="801247"/>
            <a:ext cx="3419475" cy="11620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98EFFB-AEEB-41AC-8B4F-F92FA6D34A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51355" y="2389584"/>
            <a:ext cx="7633935" cy="4042287"/>
          </a:xfrm>
          <a:prstGeom prst="rect">
            <a:avLst/>
          </a:prstGeom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CC950054-2CD4-4909-9989-602552BE663C}"/>
              </a:ext>
            </a:extLst>
          </p:cNvPr>
          <p:cNvSpPr txBox="1">
            <a:spLocks/>
          </p:cNvSpPr>
          <p:nvPr/>
        </p:nvSpPr>
        <p:spPr>
          <a:xfrm>
            <a:off x="4252405" y="670247"/>
            <a:ext cx="7244178" cy="20717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uk-UA" dirty="0"/>
              <a:t>Створення тексту та розташовування його на полотні з різними стилями та налаштуваннями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478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E85E28-93D2-4EBD-8369-4FDFE7F0E7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4663" y="272861"/>
            <a:ext cx="5424636" cy="46187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A6B551-5F78-473C-97E6-E6641B6641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7815" y="272859"/>
            <a:ext cx="2478088" cy="20885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6C6FC3-4CC2-48AF-BB02-6728F860B4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89338" y="272860"/>
            <a:ext cx="2450623" cy="20885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187EC3-B045-4D20-B214-CE262383C58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57815" y="2681195"/>
            <a:ext cx="2573006" cy="22104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A89B61-F276-4233-9DB0-89E30D85645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389337" y="2681195"/>
            <a:ext cx="2590505" cy="2210401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AD6C272B-0A0D-4DB5-AD81-913F8E1CFCBA}"/>
              </a:ext>
            </a:extLst>
          </p:cNvPr>
          <p:cNvSpPr txBox="1">
            <a:spLocks/>
          </p:cNvSpPr>
          <p:nvPr/>
        </p:nvSpPr>
        <p:spPr>
          <a:xfrm>
            <a:off x="701337" y="5042656"/>
            <a:ext cx="9774313" cy="12437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uk-UA" dirty="0"/>
              <a:t>Редагування доданого користувачем зображення за готовими фільтрами та редагування на </a:t>
            </a:r>
            <a:r>
              <a:rPr lang="en-US" dirty="0"/>
              <a:t>RGB </a:t>
            </a:r>
            <a:r>
              <a:rPr lang="uk-UA" dirty="0"/>
              <a:t>каналі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32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D1EE4-6540-4DE4-908A-47BD5782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Висновки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357DF5-5649-4709-9473-89CB943EDCBA}"/>
              </a:ext>
            </a:extLst>
          </p:cNvPr>
          <p:cNvSpPr txBox="1">
            <a:spLocks/>
          </p:cNvSpPr>
          <p:nvPr/>
        </p:nvSpPr>
        <p:spPr>
          <a:xfrm>
            <a:off x="630315" y="2548030"/>
            <a:ext cx="9436963" cy="28851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 err="1"/>
              <a:t>Графічний</a:t>
            </a:r>
            <a:r>
              <a:rPr lang="ru-RU" dirty="0"/>
              <a:t> редактор </a:t>
            </a:r>
            <a:r>
              <a:rPr lang="ru-RU" dirty="0" err="1"/>
              <a:t>коректно</a:t>
            </a:r>
            <a:r>
              <a:rPr lang="ru-RU" dirty="0"/>
              <a:t> </a:t>
            </a:r>
            <a:r>
              <a:rPr lang="ru-RU" dirty="0" err="1"/>
              <a:t>виконує</a:t>
            </a:r>
            <a:r>
              <a:rPr lang="ru-RU" dirty="0"/>
              <a:t> </a:t>
            </a:r>
            <a:r>
              <a:rPr lang="ru-RU" dirty="0" err="1"/>
              <a:t>обробку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і </a:t>
            </a:r>
            <a:r>
              <a:rPr lang="ru-RU" dirty="0" err="1"/>
              <a:t>демонстрацію</a:t>
            </a:r>
            <a:r>
              <a:rPr lang="ru-RU" dirty="0"/>
              <a:t> </a:t>
            </a:r>
            <a:r>
              <a:rPr lang="ru-RU" dirty="0" err="1"/>
              <a:t>результатів</a:t>
            </a:r>
            <a:r>
              <a:rPr lang="ru-RU" dirty="0"/>
              <a:t>. Все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свідчить</a:t>
            </a:r>
            <a:r>
              <a:rPr lang="ru-RU" dirty="0"/>
              <a:t> про </a:t>
            </a:r>
            <a:r>
              <a:rPr lang="ru-RU" dirty="0" err="1"/>
              <a:t>працездатність</a:t>
            </a:r>
            <a:r>
              <a:rPr lang="ru-RU" dirty="0"/>
              <a:t> </a:t>
            </a:r>
            <a:r>
              <a:rPr lang="ru-RU" dirty="0" err="1"/>
              <a:t>програми</a:t>
            </a:r>
            <a:r>
              <a:rPr lang="ru-RU" dirty="0"/>
              <a:t> і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зробити</a:t>
            </a:r>
            <a:r>
              <a:rPr lang="ru-RU" dirty="0"/>
              <a:t> </a:t>
            </a:r>
            <a:r>
              <a:rPr lang="ru-RU" dirty="0" err="1"/>
              <a:t>висновок</a:t>
            </a:r>
            <a:r>
              <a:rPr lang="ru-RU" dirty="0"/>
              <a:t> про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придатності</a:t>
            </a:r>
            <a:r>
              <a:rPr lang="ru-RU" dirty="0"/>
              <a:t> для </a:t>
            </a:r>
            <a:r>
              <a:rPr lang="ru-RU" dirty="0" err="1"/>
              <a:t>створення</a:t>
            </a:r>
            <a:r>
              <a:rPr lang="ru-RU" dirty="0"/>
              <a:t> і </a:t>
            </a:r>
            <a:r>
              <a:rPr lang="ru-RU" dirty="0" err="1"/>
              <a:t>редагування</a:t>
            </a:r>
            <a:r>
              <a:rPr lang="ru-RU" dirty="0"/>
              <a:t> </a:t>
            </a:r>
            <a:r>
              <a:rPr lang="ru-RU" dirty="0" err="1"/>
              <a:t>графічних</a:t>
            </a:r>
            <a:r>
              <a:rPr lang="ru-RU" dirty="0"/>
              <a:t> </a:t>
            </a:r>
            <a:r>
              <a:rPr lang="ru-RU" dirty="0" err="1"/>
              <a:t>зображень</a:t>
            </a:r>
            <a:r>
              <a:rPr lang="ru-RU" dirty="0"/>
              <a:t>. </a:t>
            </a:r>
          </a:p>
          <a:p>
            <a:r>
              <a:rPr lang="uk-UA" dirty="0"/>
              <a:t>Інтерфейс програми вийшов повністю комфортним та інтуїтивно зрозумілим, а функціонал досить обширним, тому програма є зручною в користуванні.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F5012A-F607-4C32-8C19-7F5FD4B49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696" y="3990581"/>
            <a:ext cx="3088184" cy="26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9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07D6DBF2-605B-40A6-9CD5-52C2B339D593}"/>
              </a:ext>
            </a:extLst>
          </p:cNvPr>
          <p:cNvSpPr txBox="1">
            <a:spLocks/>
          </p:cNvSpPr>
          <p:nvPr/>
        </p:nvSpPr>
        <p:spPr>
          <a:xfrm>
            <a:off x="807869" y="1793288"/>
            <a:ext cx="10324729" cy="19353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sz="8800" dirty="0"/>
              <a:t>Дякую за увагу</a:t>
            </a:r>
            <a:endParaRPr lang="ru-RU" sz="8800" dirty="0"/>
          </a:p>
          <a:p>
            <a:pPr algn="ctr"/>
            <a:endParaRPr lang="ru-RU" sz="8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7D6639-390C-4125-97DE-E53EE2FFB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37" y="3850551"/>
            <a:ext cx="20669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4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78A4CE3-379E-41BF-9D60-46E0C6BF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Актуальність даної теми</a:t>
            </a:r>
            <a:endParaRPr lang="ru-RU" dirty="0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AEF65EB-519B-42FB-BEE0-2142DC504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Графічний редактор - прикладна програма (або пакет програм), що дозволяє її користувачеві створювати і редагувати зображення на екрані комп'ютера і зберігати їх в графічних форматах файлів, наприклад, JPEG, PNG, GIF, TIFF.</a:t>
            </a:r>
            <a:endParaRPr lang="ru-RU" dirty="0"/>
          </a:p>
          <a:p>
            <a:r>
              <a:rPr lang="uk-UA" dirty="0"/>
              <a:t>Актуальність роботи полягає в тому, що графічний редактор є інструментом для роботи з зображеннями, що дозволяє користувачам практично будь-якого рівня підготовки вирішувати поставлені перед ними завдання. Відредагувати зображення, створити свій малюнок і </a:t>
            </a:r>
            <a:r>
              <a:rPr lang="uk-UA" dirty="0" err="1"/>
              <a:t>тд</a:t>
            </a:r>
            <a:r>
              <a:rPr lang="uk-UA" dirty="0"/>
              <a:t>.</a:t>
            </a:r>
          </a:p>
          <a:p>
            <a:r>
              <a:rPr lang="uk-UA" dirty="0"/>
              <a:t>Програма може використовуватися в особистих цілях та є зручним додатком, який не потребує детального вивчення для реалізації заданих потреб користувача.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35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195E9-64DD-474B-A58A-8282C4D5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Мета роботи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34F308-6BC5-4910-95F4-0E1A5E84C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Мета курсової роботи полягає в розробці програмного продукту. Розробка програмного додатку на мові С# з використанням об'єктно-орієнтованого підходу, який вивчався протягом другого семестру навчання. Закріплення знань, набутих за цей період навчання. Набуття досвіду створення програмного додатка.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00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ash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90413-1A31-4DAE-8DCA-73FC5C87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Вимоги до програмного додатку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4974C3-12A7-4C2B-B786-D8DEBA8CE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068497"/>
            <a:ext cx="10554574" cy="1145220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Графічний редактор має включати в себе такі функції: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5923447-53A4-4725-AEFD-42CF55BC4B6B}"/>
              </a:ext>
            </a:extLst>
          </p:cNvPr>
          <p:cNvSpPr txBox="1">
            <a:spLocks/>
          </p:cNvSpPr>
          <p:nvPr/>
        </p:nvSpPr>
        <p:spPr>
          <a:xfrm>
            <a:off x="801288" y="2934070"/>
            <a:ext cx="10554574" cy="326651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Малювання різними інструментами на полотні, які мають свої налаштування, такі як розмір, стиль, колір</a:t>
            </a:r>
            <a:r>
              <a:rPr lang="en-US" dirty="0"/>
              <a:t>;</a:t>
            </a:r>
            <a:r>
              <a:rPr lang="uk-UA" dirty="0"/>
              <a:t> </a:t>
            </a:r>
          </a:p>
          <a:p>
            <a:r>
              <a:rPr lang="uk-UA" dirty="0"/>
              <a:t>Створення різних геометричних фігур, які мають свої налаштування</a:t>
            </a:r>
            <a:r>
              <a:rPr lang="en-US" dirty="0"/>
              <a:t>;</a:t>
            </a:r>
            <a:r>
              <a:rPr lang="uk-UA" dirty="0"/>
              <a:t> </a:t>
            </a:r>
          </a:p>
          <a:p>
            <a:r>
              <a:rPr lang="uk-UA" dirty="0"/>
              <a:t>Створення тексту на полотні, який має свої налаштування, такі як розмір, шрифт, стиль, колір</a:t>
            </a:r>
            <a:r>
              <a:rPr lang="en-US" dirty="0"/>
              <a:t>;</a:t>
            </a:r>
            <a:endParaRPr lang="uk-UA" dirty="0"/>
          </a:p>
          <a:p>
            <a:r>
              <a:rPr lang="uk-UA" dirty="0"/>
              <a:t>Зміна фону, збільшення та зменшення полотна</a:t>
            </a:r>
            <a:r>
              <a:rPr lang="en-US" dirty="0"/>
              <a:t>;</a:t>
            </a:r>
            <a:endParaRPr lang="uk-UA" dirty="0"/>
          </a:p>
          <a:p>
            <a:r>
              <a:rPr lang="uk-UA" dirty="0"/>
              <a:t>Відкривання зображення та малювання на ньому усіма доступними інструментами,  збереження зображення</a:t>
            </a:r>
            <a:r>
              <a:rPr lang="en-US" dirty="0"/>
              <a:t>;</a:t>
            </a:r>
            <a:endParaRPr lang="uk-UA" dirty="0"/>
          </a:p>
          <a:p>
            <a:r>
              <a:rPr lang="uk-UA" dirty="0"/>
              <a:t>Обробка зображення різними фільтрами, редагування зображення та його збереження</a:t>
            </a:r>
            <a:r>
              <a:rPr lang="en-US" dirty="0"/>
              <a:t>;</a:t>
            </a:r>
            <a:endParaRPr lang="uk-UA" dirty="0"/>
          </a:p>
          <a:p>
            <a:r>
              <a:rPr lang="ru-RU" dirty="0" err="1"/>
              <a:t>Редагування</a:t>
            </a:r>
            <a:r>
              <a:rPr lang="ru-RU" dirty="0"/>
              <a:t> </a:t>
            </a:r>
            <a:r>
              <a:rPr lang="ru-RU" dirty="0" err="1"/>
              <a:t>зображення</a:t>
            </a:r>
            <a:r>
              <a:rPr lang="ru-RU" dirty="0"/>
              <a:t> на </a:t>
            </a:r>
            <a:r>
              <a:rPr lang="en-US" dirty="0"/>
              <a:t>RGB </a:t>
            </a:r>
            <a:r>
              <a:rPr lang="ru-RU" dirty="0"/>
              <a:t>каналах.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6328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C344D-F2B0-4CEA-8C45-840431C1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Аналогічне програмне забезпечення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C6C2CD-5BB6-4091-8796-7E369D60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81" y="2293308"/>
            <a:ext cx="5946072" cy="3636511"/>
          </a:xfrm>
        </p:spPr>
        <p:txBody>
          <a:bodyPr/>
          <a:lstStyle/>
          <a:p>
            <a:r>
              <a:rPr lang="uk-UA" dirty="0"/>
              <a:t>Один з найпопулярніших це, звичайно, </a:t>
            </a:r>
            <a:r>
              <a:rPr lang="uk-UA" dirty="0" err="1"/>
              <a:t>Adobe</a:t>
            </a:r>
            <a:r>
              <a:rPr lang="uk-UA" dirty="0"/>
              <a:t> </a:t>
            </a:r>
            <a:r>
              <a:rPr lang="uk-UA" dirty="0" err="1"/>
              <a:t>Photoshop</a:t>
            </a:r>
            <a:r>
              <a:rPr lang="uk-UA" dirty="0"/>
              <a:t> - графічний редактор, розроблений і поширюваний фірмою </a:t>
            </a:r>
            <a:r>
              <a:rPr lang="uk-UA" dirty="0" err="1"/>
              <a:t>Adobe</a:t>
            </a:r>
            <a:r>
              <a:rPr lang="uk-UA" dirty="0"/>
              <a:t> </a:t>
            </a:r>
            <a:r>
              <a:rPr lang="uk-UA" dirty="0" err="1"/>
              <a:t>Systems</a:t>
            </a:r>
            <a:r>
              <a:rPr lang="uk-UA" dirty="0"/>
              <a:t>. Цей продукт є лідером ринку в галузі комерційних засобів редагування растрових зображень і найвідомішим продуктом фірми </a:t>
            </a:r>
            <a:r>
              <a:rPr lang="uk-UA" dirty="0" err="1"/>
              <a:t>Adobe</a:t>
            </a:r>
            <a:r>
              <a:rPr lang="uk-UA" dirty="0"/>
              <a:t>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75D14C-C26B-40BA-AFE3-F3E022E58A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89750" y="2293308"/>
            <a:ext cx="1493404" cy="13574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9BA894-075B-4F9B-8AF1-7A727A3FA1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32961" y="3828755"/>
            <a:ext cx="4549037" cy="27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9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BA39CEC1-FF82-48FA-93AD-1F31C403FE73}"/>
              </a:ext>
            </a:extLst>
          </p:cNvPr>
          <p:cNvSpPr txBox="1">
            <a:spLocks/>
          </p:cNvSpPr>
          <p:nvPr/>
        </p:nvSpPr>
        <p:spPr>
          <a:xfrm>
            <a:off x="220049" y="934870"/>
            <a:ext cx="6615758" cy="51640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Функції програми </a:t>
            </a:r>
            <a:r>
              <a:rPr lang="uk-UA" dirty="0" err="1"/>
              <a:t>Фотошоп</a:t>
            </a:r>
            <a:r>
              <a:rPr lang="uk-UA" dirty="0"/>
              <a:t> дуже різноманітні. </a:t>
            </a:r>
            <a:r>
              <a:rPr lang="uk-UA" dirty="0" err="1"/>
              <a:t>Фотошоп</a:t>
            </a:r>
            <a:r>
              <a:rPr lang="uk-UA" dirty="0"/>
              <a:t> є одночасно потужною фотолабораторією і засобом створення цифрових зображень. За допомогою набору основних інструментів, таких як Кисть (</a:t>
            </a:r>
            <a:r>
              <a:rPr lang="uk-UA" dirty="0" err="1"/>
              <a:t>Paintbrush</a:t>
            </a:r>
            <a:r>
              <a:rPr lang="uk-UA" dirty="0"/>
              <a:t>), Аерограф (</a:t>
            </a:r>
            <a:r>
              <a:rPr lang="uk-UA" dirty="0" err="1"/>
              <a:t>Airbrush</a:t>
            </a:r>
            <a:r>
              <a:rPr lang="uk-UA" dirty="0"/>
              <a:t>), Перо (</a:t>
            </a:r>
            <a:r>
              <a:rPr lang="uk-UA" dirty="0" err="1"/>
              <a:t>Pen</a:t>
            </a:r>
            <a:r>
              <a:rPr lang="uk-UA" dirty="0"/>
              <a:t>) і Олівець (</a:t>
            </a:r>
            <a:r>
              <a:rPr lang="uk-UA" dirty="0" err="1"/>
              <a:t>Pencil</a:t>
            </a:r>
            <a:r>
              <a:rPr lang="uk-UA" dirty="0"/>
              <a:t>), можна малювати і розфарбовувати зображення. Всі перераховані інструменти дають можливість настройки цілого ряду параметрів: ширини мазка, ступеня розмивання крайок, жорсткості і м'якості. При роботі з зображеннями </a:t>
            </a:r>
            <a:r>
              <a:rPr lang="uk-UA" dirty="0" err="1"/>
              <a:t>Фотошоп</a:t>
            </a:r>
            <a:r>
              <a:rPr lang="uk-UA" dirty="0"/>
              <a:t> дає можливість роботи зі </a:t>
            </a:r>
            <a:r>
              <a:rPr lang="uk-UA" dirty="0" err="1"/>
              <a:t>слоями</a:t>
            </a:r>
            <a:r>
              <a:rPr lang="uk-UA" dirty="0"/>
              <a:t>. Можна створювати монтажі і колажі з декількох зображень, редагуючи кожне як окремий, незалежний шар.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C8C05692-721C-44EF-B3C4-402125C5D1E4}"/>
              </a:ext>
            </a:extLst>
          </p:cNvPr>
          <p:cNvSpPr txBox="1">
            <a:spLocks/>
          </p:cNvSpPr>
          <p:nvPr/>
        </p:nvSpPr>
        <p:spPr>
          <a:xfrm>
            <a:off x="7139688" y="934870"/>
            <a:ext cx="4832263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/>
              <a:t>Мінуси графічного редактору:</a:t>
            </a:r>
            <a:endParaRPr lang="ru-RU" dirty="0"/>
          </a:p>
          <a:p>
            <a:r>
              <a:rPr lang="uk-UA" dirty="0"/>
              <a:t>-складність його освоєння для початківців </a:t>
            </a:r>
            <a:endParaRPr lang="ru-RU" dirty="0"/>
          </a:p>
          <a:p>
            <a:r>
              <a:rPr lang="uk-UA" dirty="0"/>
              <a:t>-високу вартість продукту.</a:t>
            </a:r>
            <a:endParaRPr lang="ru-RU" dirty="0"/>
          </a:p>
          <a:p>
            <a:r>
              <a:rPr lang="uk-UA" dirty="0"/>
              <a:t>-не підтримує ОС </a:t>
            </a:r>
            <a:r>
              <a:rPr lang="uk-UA" dirty="0" err="1"/>
              <a:t>Linux</a:t>
            </a:r>
            <a:r>
              <a:rPr lang="uk-UA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86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F6EDB420-42D7-4CD5-ADF6-9B11FBBB5308}"/>
              </a:ext>
            </a:extLst>
          </p:cNvPr>
          <p:cNvSpPr txBox="1">
            <a:spLocks/>
          </p:cNvSpPr>
          <p:nvPr/>
        </p:nvSpPr>
        <p:spPr>
          <a:xfrm>
            <a:off x="641234" y="313434"/>
            <a:ext cx="10091869" cy="3245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/>
              <a:t>GIMP - растровий графічний редактор, із деякою підтримкою векторної графіки.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66E603-BE57-41AF-8CE5-23422DA0CA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1234" y="859053"/>
            <a:ext cx="2819400" cy="2085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C0AE2C-2223-4946-8F9E-F0DB6FEDB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234" y="3166080"/>
            <a:ext cx="5575300" cy="331343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9E2D99DA-0325-49FE-B3A8-E97B6D7EA9EE}"/>
              </a:ext>
            </a:extLst>
          </p:cNvPr>
          <p:cNvSpPr txBox="1">
            <a:spLocks/>
          </p:cNvSpPr>
          <p:nvPr/>
        </p:nvSpPr>
        <p:spPr>
          <a:xfrm>
            <a:off x="3762356" y="743643"/>
            <a:ext cx="8169232" cy="22658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Типові завдання, які можна вирішувати за допомогою GIMP, включають в себе створення графіки і логотипів, масштабування і кадрування фотографій, розфарбовування, комбінування зображень з використанням слоїв, ретушування і перетворення зображень в різні </a:t>
            </a:r>
            <a:r>
              <a:rPr lang="uk-UA" dirty="0" err="1"/>
              <a:t>формати.Традиційно</a:t>
            </a:r>
            <a:r>
              <a:rPr lang="uk-UA" dirty="0"/>
              <a:t> GIMP вважається вільним аналогом ряду редакторів (найчастіше називається </a:t>
            </a:r>
            <a:r>
              <a:rPr lang="uk-UA" dirty="0" err="1"/>
              <a:t>Adobe</a:t>
            </a:r>
            <a:r>
              <a:rPr lang="uk-UA" dirty="0"/>
              <a:t> </a:t>
            </a:r>
            <a:r>
              <a:rPr lang="uk-UA" dirty="0" err="1"/>
              <a:t>Photoshop</a:t>
            </a:r>
            <a:r>
              <a:rPr lang="uk-UA" dirty="0"/>
              <a:t>), хоча самі розробники часто заперечують проти такого формулювання.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FCC5608-9C5A-4FE1-A887-4CBD56D80372}"/>
              </a:ext>
            </a:extLst>
          </p:cNvPr>
          <p:cNvSpPr txBox="1">
            <a:spLocks/>
          </p:cNvSpPr>
          <p:nvPr/>
        </p:nvSpPr>
        <p:spPr>
          <a:xfrm>
            <a:off x="6569178" y="3166080"/>
            <a:ext cx="5362409" cy="34477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/>
              <a:t>Мінуси: </a:t>
            </a:r>
            <a:endParaRPr lang="ru-RU" dirty="0"/>
          </a:p>
          <a:p>
            <a:r>
              <a:rPr lang="uk-UA" dirty="0"/>
              <a:t>немає підтримки </a:t>
            </a:r>
            <a:r>
              <a:rPr lang="uk-UA" dirty="0" err="1"/>
              <a:t>плашкових</a:t>
            </a:r>
            <a:r>
              <a:rPr lang="uk-UA" dirty="0"/>
              <a:t> кольорів (і палітри </a:t>
            </a:r>
            <a:r>
              <a:rPr lang="uk-UA" dirty="0" err="1"/>
              <a:t>Pantone</a:t>
            </a:r>
            <a:r>
              <a:rPr lang="uk-UA" dirty="0"/>
              <a:t>);</a:t>
            </a:r>
            <a:endParaRPr lang="ru-RU" dirty="0"/>
          </a:p>
          <a:p>
            <a:r>
              <a:rPr lang="uk-UA" dirty="0"/>
              <a:t> немає повноцінної підтримки колірних моделей, CIELAB і CIE XYZ;</a:t>
            </a:r>
            <a:endParaRPr lang="ru-RU" dirty="0"/>
          </a:p>
          <a:p>
            <a:r>
              <a:rPr lang="uk-UA" dirty="0"/>
              <a:t> немає підтримки </a:t>
            </a:r>
            <a:r>
              <a:rPr lang="uk-UA" dirty="0" err="1"/>
              <a:t>HDRi</a:t>
            </a:r>
            <a:r>
              <a:rPr lang="uk-UA" dirty="0"/>
              <a:t> і операторів відображення тонів;</a:t>
            </a:r>
            <a:endParaRPr lang="ru-RU" dirty="0"/>
          </a:p>
          <a:p>
            <a:r>
              <a:rPr lang="uk-UA" dirty="0"/>
              <a:t> немає процедурних (корегувальних) шарів і ефектів (стилів) шарів;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77322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830C1D-5842-4FC8-A0AB-A0C778A2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Вибір інструментарію та середовища програмування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6FCB93-D9A5-4618-9303-949677CA1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293" y="2135474"/>
            <a:ext cx="2038350" cy="2190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25E46A-61C1-49AE-8C8E-A23F6D9B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639" y="4326224"/>
            <a:ext cx="2360303" cy="236030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B3339529-AC73-42FE-9B53-9DF93C3D4268}"/>
              </a:ext>
            </a:extLst>
          </p:cNvPr>
          <p:cNvSpPr txBox="1">
            <a:spLocks/>
          </p:cNvSpPr>
          <p:nvPr/>
        </p:nvSpPr>
        <p:spPr>
          <a:xfrm>
            <a:off x="1291357" y="3016436"/>
            <a:ext cx="4832263" cy="8251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Мова програмування: </a:t>
            </a:r>
            <a:r>
              <a:rPr lang="en-US" dirty="0"/>
              <a:t>C# </a:t>
            </a:r>
            <a:r>
              <a:rPr lang="uk-UA" dirty="0"/>
              <a:t>- об’єктно-орієнтовна мова програмування</a:t>
            </a:r>
          </a:p>
          <a:p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7111F88-DC7F-4199-B443-7E3346D068A1}"/>
              </a:ext>
            </a:extLst>
          </p:cNvPr>
          <p:cNvSpPr txBox="1">
            <a:spLocks/>
          </p:cNvSpPr>
          <p:nvPr/>
        </p:nvSpPr>
        <p:spPr>
          <a:xfrm>
            <a:off x="1263736" y="4326223"/>
            <a:ext cx="5980443" cy="16750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Середовище розробки: </a:t>
            </a:r>
            <a:r>
              <a:rPr lang="en-US" dirty="0"/>
              <a:t>Visual Studio 2019 </a:t>
            </a:r>
            <a:r>
              <a:rPr lang="uk-UA" dirty="0"/>
              <a:t>– реалізація програмного коду, інтерфейсу програми, за допомогою додатку </a:t>
            </a:r>
            <a:r>
              <a:rPr lang="en-US" dirty="0"/>
              <a:t>WinForms</a:t>
            </a:r>
            <a:r>
              <a:rPr lang="uk-UA" dirty="0"/>
              <a:t>, оскільки він дозволяє реалізувати візуальні можливості зрозумілі для користувача.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67747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171F1-371F-4C3A-AB31-F2CC4CCD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Інтерфейс графічного редактору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12A0E0-27A1-4272-A939-4F871611BF49}"/>
              </a:ext>
            </a:extLst>
          </p:cNvPr>
          <p:cNvSpPr txBox="1">
            <a:spLocks/>
          </p:cNvSpPr>
          <p:nvPr/>
        </p:nvSpPr>
        <p:spPr>
          <a:xfrm>
            <a:off x="1539931" y="2417441"/>
            <a:ext cx="8243261" cy="8251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/>
              <a:t>Програма має дві форми: головне вікно та вікно роботи з фільтрами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A84979-E1BD-4774-93CC-05620230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4" y="3062216"/>
            <a:ext cx="6044491" cy="31943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58FE8-8EA5-4DC4-9859-F4D48215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42" y="3062216"/>
            <a:ext cx="3916556" cy="33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533"/>
      </p:ext>
    </p:extLst>
  </p:cSld>
  <p:clrMapOvr>
    <a:masterClrMapping/>
  </p:clrMapOvr>
  <p:transition spd="slow">
    <p:split orient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73</TotalTime>
  <Words>727</Words>
  <Application>Microsoft Office PowerPoint</Application>
  <PresentationFormat>Широкоэкранный</PresentationFormat>
  <Paragraphs>53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Цитаты</vt:lpstr>
      <vt:lpstr>Курсовий проект на тему «Графічний редактор»</vt:lpstr>
      <vt:lpstr>Актуальність даної теми</vt:lpstr>
      <vt:lpstr>Мета роботи</vt:lpstr>
      <vt:lpstr>Вимоги до програмного додатку</vt:lpstr>
      <vt:lpstr>Аналогічне програмне забезпечення</vt:lpstr>
      <vt:lpstr>Презентация PowerPoint</vt:lpstr>
      <vt:lpstr>Презентация PowerPoint</vt:lpstr>
      <vt:lpstr>Вибір інструментарію та середовища програмування</vt:lpstr>
      <vt:lpstr>Інтерфейс графічного редактору</vt:lpstr>
      <vt:lpstr>Опис роботи програмного додатку</vt:lpstr>
      <vt:lpstr>Презентация PowerPoint</vt:lpstr>
      <vt:lpstr>Презентация PowerPoint</vt:lpstr>
      <vt:lpstr>Презентация PowerPoint</vt:lpstr>
      <vt:lpstr>Висновки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проект на тему «Графічний редактор»</dc:title>
  <dc:creator>tamskray25@gmail.com</dc:creator>
  <cp:lastModifiedBy>tamskray25@gmail.com</cp:lastModifiedBy>
  <cp:revision>10</cp:revision>
  <dcterms:created xsi:type="dcterms:W3CDTF">2020-06-09T11:27:17Z</dcterms:created>
  <dcterms:modified xsi:type="dcterms:W3CDTF">2020-06-09T12:40:49Z</dcterms:modified>
</cp:coreProperties>
</file>